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_rels/notesSlide12.xml.rels" ContentType="application/vnd.openxmlformats-package.relationships+xml"/>
  <Override PartName="/ppt/notesSlides/_rels/notesSlide6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_rels/presentation.xml.rels" ContentType="application/vnd.openxmlformats-package.relationships+xml"/>
  <Override PartName="/ppt/media/image22.png" ContentType="image/png"/>
  <Override PartName="/ppt/media/image21.png" ContentType="image/png"/>
  <Override PartName="/ppt/media/image13.jpeg" ContentType="image/jpeg"/>
  <Override PartName="/ppt/media/image23.png" ContentType="image/png"/>
  <Override PartName="/ppt/media/image28.png" ContentType="image/png"/>
  <Override PartName="/ppt/media/image5.png" ContentType="image/png"/>
  <Override PartName="/ppt/media/image30.png" ContentType="image/png"/>
  <Override PartName="/ppt/media/image10.png" ContentType="image/png"/>
  <Override PartName="/ppt/media/image29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9.png" ContentType="image/png"/>
  <Override PartName="/ppt/media/image4.png" ContentType="image/png"/>
  <Override PartName="/ppt/media/image27.png" ContentType="image/png"/>
  <Override PartName="/ppt/media/image3.png" ContentType="image/png"/>
  <Override PartName="/ppt/media/image26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19.png" ContentType="image/png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move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the slide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</a:t>
            </a:r>
            <a:r>
              <a:rPr b="0" lang="en-US" sz="2000" spc="-1" strike="noStrike">
                <a:latin typeface="Arial"/>
              </a:rPr>
              <a:t>edit the </a:t>
            </a:r>
            <a:r>
              <a:rPr b="0" lang="en-US" sz="2000" spc="-1" strike="noStrike">
                <a:latin typeface="Arial"/>
              </a:rPr>
              <a:t>notes </a:t>
            </a:r>
            <a:r>
              <a:rPr b="0" lang="en-US" sz="2000" spc="-1" strike="noStrike">
                <a:latin typeface="Arial"/>
              </a:rPr>
              <a:t>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34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35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C3470691-D5F8-4191-BE17-3D64D27FCE3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 type="sldNum" idx="3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PK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fld id="{EF4AB5A7-6D2E-4875-8F1B-BF62E7A9961D}" type="slidenum">
              <a:rPr b="0" lang="en-PK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sldNum" idx="3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PK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fld id="{CEAB6D44-6656-4D59-AF89-E45CB3480204}" type="slidenum">
              <a:rPr b="0" lang="en-PK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368FCFF-537F-4548-B5C3-41537883AD74}" type="slidenum">
              <a:t>&lt;#&gt;</a:t>
            </a:fld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C434978-2176-4673-A8DE-F639101D1174}" type="slidenum">
              <a:t>&lt;#&gt;</a:t>
            </a:fld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2F9DE73-FA68-46C7-B7F8-8B96401DF8B6}" type="slidenum">
              <a:t>&lt;#&gt;</a:t>
            </a:fld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F9B8A2E-6A06-42B8-9F1E-58C9D07FE018}" type="slidenum">
              <a:t>&lt;#&gt;</a:t>
            </a:fld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C2B5D41-90BB-4904-8CDF-4E063FABA119}" type="slidenum">
              <a:t>&lt;#&gt;</a:t>
            </a:fld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1CC1138-6AB8-406A-B31D-60462537471A}" type="slidenum">
              <a:t>&lt;#&gt;</a:t>
            </a:fld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B4FF896-632B-48A2-9158-6A686358A0EB}" type="slidenum">
              <a:t>&lt;#&gt;</a:t>
            </a:fld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0703B15-CA3B-454D-ADD2-1BF707465EAB}" type="slidenum">
              <a:t>&lt;#&gt;</a:t>
            </a:fld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58B2FD0-5E47-4F1D-BEE8-3C697C87037F}" type="slidenum">
              <a:t>&lt;#&gt;</a:t>
            </a:fld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80AD9C3-E00F-42CF-8596-F048B86BC6A4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9B6C983-B80E-4D42-936A-2AE93EFE87A4}" type="slidenum">
              <a:t>&lt;#&gt;</a:t>
            </a:fld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F852271-7284-435F-A834-C1ECCEFF0259}" type="slidenum">
              <a:t>&lt;#&gt;</a:t>
            </a:fld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A6BDA9A-6A63-4F4D-BE5B-3975C8D10E77}" type="slidenum">
              <a:t>&lt;#&gt;</a:t>
            </a:fld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BC50D8C-D7D5-4440-84BF-B6893D101E40}" type="slidenum">
              <a:t>&lt;#&gt;</a:t>
            </a:fld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05733AC-A913-4589-958A-63222C96E0DF}" type="slidenum">
              <a:t>&lt;#&gt;</a:t>
            </a:fld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2985A55-9DCD-4077-A2CC-FA9A3AB9734A}" type="slidenum">
              <a:t>&lt;#&gt;</a:t>
            </a:fld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FF3D0C8-CDCC-4147-BD35-E68BA6A6351F}" type="slidenum">
              <a:t>&lt;#&gt;</a:t>
            </a:fld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0C55DCB-0352-476C-B259-193B71E360C6}" type="slidenum">
              <a:t>&lt;#&gt;</a:t>
            </a:fld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77B8483-5DE7-4EBE-ABF2-7BA8691FFBB8}" type="slidenum">
              <a:t>&lt;#&gt;</a:t>
            </a:fld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E42B89A-C0ED-4C1C-AEC9-F4C62E4E8F15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475C955-A45E-4211-88B4-B0E7939CB136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4D129E1-10B8-41FE-8B99-249E91D2558B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9054C4D-BF00-407B-9FBF-79840FC32F8E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C4CB94C-6BB2-4B24-ACB0-9CBA60A72376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5169AE7-897F-4EEF-8713-59E4D5D09D44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22380D7-DECE-4A71-ACE1-8FB987F064A7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F4A6CD7-567E-4187-AAE9-4D4DC307DAEE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A1C8993-68B1-41A8-9625-0F5EFC557C36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DB7F635-E800-4F80-A062-C14D8BCE3B59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9831C24-3873-41AE-AFB7-29BACF21FCA4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ECAB9F3-7616-49A4-9F69-253DCB37F8BE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0263D0E-9474-4A10-A217-870120A5CF75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4529606-4ED9-4423-AE66-04707EC01DE4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B0F0FE6-C92F-44C0-8F07-EE52211DB28B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4961AB7-E9E6-4967-9707-975069231C86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1E15838-ADD5-4F58-A91D-E9EDA3951DBF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1F937C6-CFA2-4F7C-9A13-661BB9A67F69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E1B524E-7624-4F33-A02C-B819C116BA63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1E43746-2208-4CBE-8E99-0F9B2C0F0301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6FC96E7-28DD-4D83-94D1-63D675AFFD21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9711707-526A-47C2-830A-509E36986B3E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08C1DB5-FFE0-41A5-BD92-E3681963B21D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01110E1-9443-4937-932E-C3C7E5E5F7A8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CD0943-BA94-453D-BF30-1210DE16BCAD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971726B-7F57-4CBF-A8FA-7BEAA55DA8F9}" type="slidenum">
              <a:t>&lt;#&gt;</a:t>
            </a:fld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6E65ED-5116-4F3D-839F-ADF015D0FBC3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6908A9-7EF6-4F5D-9C63-234173323DA9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631CA7-C0A6-4FEF-8C5C-57D0D8F8F6E0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FAECB94-B4AF-428A-AF45-918E9EC03EBF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0F5C60B-B1F1-461E-A083-56668CAF0D73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95B389B-231C-428E-9971-5B812C2B40CA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0C7178-FBE3-45A6-ABD9-236DCD237A0C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E6A715-ACF9-49C7-941D-A21A3ED4E5A4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0E45F7-D4A9-491E-82C8-0F1B1ED28122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54C36E-4C39-479C-86B2-337BC67819CC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82B8E6F-DA27-488F-BFD8-1B50E8AADB6B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97F12AD-C92D-483A-8259-949F1EDE9030}" type="slidenum">
              <a:t>&lt;#&gt;</a:t>
            </a:fld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37D4F7A-2A4F-46F1-AFB6-AC6636512019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36D3183-265A-4D2C-9166-9A2643D4BF77}" type="slidenum">
              <a:t>&lt;#&gt;</a:t>
            </a:fld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EBE4502-C495-421B-96B1-2FC982B67FC2}" type="slidenum">
              <a:t>&lt;#&gt;</a:t>
            </a:fld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202B325-01CB-4186-B306-3D5CCD568B64}" type="slidenum">
              <a:t>&lt;#&gt;</a:t>
            </a:fld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C2C0D18-41ED-4CE1-9954-43FF80586536}" type="slidenum">
              <a:t>&lt;#&gt;</a:t>
            </a:fld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40B3AA6-B4EE-430D-A9E1-CC61E2FF3336}" type="slidenum">
              <a:t>&lt;#&gt;</a:t>
            </a:fld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BBE2CBA-CCA1-4A9F-B79F-3ECF84A7C1AB}" type="slidenum">
              <a:t>&lt;#&gt;</a:t>
            </a:fld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4BC71F9-A0FA-47E5-B59E-6ED5B9D32926}" type="slidenum">
              <a:t>&lt;#&gt;</a:t>
            </a:fld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44E7E79-FA66-4DAA-B68B-7799E30EA5BD}" type="slidenum">
              <a:t>&lt;#&gt;</a:t>
            </a:fld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3AFB1C0-1DB0-4DEE-8A34-793A1EB54823}" type="slidenum">
              <a:t>&lt;#&gt;</a:t>
            </a:fld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24BBB09-02B8-41AF-BBE6-A5FA5EA4FC73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E7F1535B-025F-467A-B6B5-7B071066E03B}" type="slidenum">
              <a:t>&lt;#&gt;</a:t>
            </a:fld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F3DA21D-AB63-47DB-80D7-801E5772B76B}" type="slidenum">
              <a:t>&lt;#&gt;</a:t>
            </a:fld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0E9936F-574D-4B2F-9F99-52F4416A096E}" type="slidenum">
              <a:t>&lt;#&gt;</a:t>
            </a:fld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3934660-EDF6-4261-B6E3-F327E862BA08}" type="slidenum">
              <a:t>&lt;#&gt;</a:t>
            </a:fld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2C12ADB-7D7C-496E-8A21-AAD4C10FC348}" type="slidenum">
              <a:t>&lt;#&gt;</a:t>
            </a:fld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61DF600-1970-412F-B9E8-552AE622FF31}" type="slidenum">
              <a:t>&lt;#&gt;</a:t>
            </a:fld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47D9F1B-5891-4844-AE4D-B88295388F06}" type="slidenum">
              <a:t>&lt;#&gt;</a:t>
            </a:fld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CE06938-DFDB-4F17-9929-E1F0632B2DA9}" type="slidenum">
              <a:t>&lt;#&gt;</a:t>
            </a:fld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74CBC23-79CA-4C37-87EA-BF48FC038D72}" type="slidenum">
              <a:t>&lt;#&gt;</a:t>
            </a:fld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F589C7-C7D1-4355-971C-DF3256E909AE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6E21133-C719-434C-8390-F9E4B244A001}" type="slidenum">
              <a:t>&lt;#&gt;</a:t>
            </a:fld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216FAD7-382B-4706-9860-32B556A3B705}" type="slidenum">
              <a:t>&lt;#&gt;</a:t>
            </a:fld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DCEE689-A949-4EC8-A449-24A8729B06DA}" type="slidenum">
              <a:t>&lt;#&gt;</a:t>
            </a:fld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4860EF8-B19E-4A1C-A858-8230E723545D}" type="slidenum">
              <a:t>&lt;#&gt;</a:t>
            </a:fld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3E068D3-0918-480E-893C-DB75900274F8}" type="slidenum">
              <a:t>&lt;#&gt;</a:t>
            </a:fld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A1864CE-322B-499C-A908-6D9D3093140A}" type="slidenum">
              <a:t>&lt;#&gt;</a:t>
            </a:fld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5C64B7-0216-465F-A65F-6E0E06D2597B}" type="slidenum">
              <a:t>&lt;#&gt;</a:t>
            </a:fld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D6622A0-D433-4D7D-8DCF-90387F68D415}" type="slidenum">
              <a:t>&lt;#&gt;</a:t>
            </a:fld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00BBBAF-46FC-4D9E-9834-7F5F56E1DD11}" type="slidenum">
              <a:t>&lt;#&gt;</a:t>
            </a:fld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FD7F2E3-EEAE-4775-8F23-EB370DA76160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06492FA-AF75-4AD3-9D16-BDD4AE8393C3}" type="slidenum">
              <a:t>&lt;#&gt;</a:t>
            </a:fld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74E7B33-F9C6-4780-A9A1-DF21BFF089BF}" type="slidenum">
              <a:t>&lt;#&gt;</a:t>
            </a:fld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D2D0F5F-E664-4842-AEB2-326C5C6EF212}" type="slidenum">
              <a:t>&lt;#&gt;</a:t>
            </a:fld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C587DB0-0A72-47CF-917C-FC5784DB3F6E}" type="slidenum">
              <a:t>&lt;#&gt;</a:t>
            </a:fld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8F9A772-DCBF-463E-8BF9-B8FA5CFF958B}" type="slidenum">
              <a:t>&lt;#&gt;</a:t>
            </a:fld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177999C7-66FE-44A4-B3D2-46155862B1C3}" type="slidenum">
              <a:t>&lt;#&gt;</a:t>
            </a:fld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9267A79B-0EF5-40DE-A4D2-D54BC351697E}" type="slidenum">
              <a:t>&lt;#&gt;</a:t>
            </a:fld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5622EC4-F6B4-47BE-9221-BCC9D11AA911}" type="slidenum">
              <a:t>&lt;#&gt;</a:t>
            </a:fld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43B9BFC5-973A-449F-A023-3373839018C8}" type="slidenum">
              <a:t>&lt;#&gt;</a:t>
            </a:fld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E2B86EBF-689A-4A49-B52C-82B1020B8503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5BA01DFF-A8AF-48B9-9368-0A76B96417DB}" type="slidenum">
              <a:t>&lt;#&gt;</a:t>
            </a:fld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FC2C5BA-702A-4F58-A3F8-14AB971E1DEC}" type="slidenum">
              <a:t>&lt;#&gt;</a:t>
            </a:fld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3C4EB9E-CCC7-42D2-BA10-A76272A81104}" type="slidenum">
              <a:t>&lt;#&gt;</a:t>
            </a:fld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B4BAFA6-269D-4ABB-BACD-27F360C7454E}" type="slidenum">
              <a:t>&lt;#&gt;</a:t>
            </a:fld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87608B29-2E4C-4326-840B-B093D5E1F138}" type="slidenum">
              <a:t>&lt;#&gt;</a:t>
            </a:fld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47DEF7C0-94C0-40BE-B694-D9F448704832}" type="slidenum">
              <a:t>&lt;#&gt;</a:t>
            </a:fld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C6A0ABE1-FABA-46EA-B874-29FF1CE92DB5}" type="slidenum">
              <a:t>&lt;#&gt;</a:t>
            </a:fld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135FF46-BC43-410B-BA25-5D6EA1F93E8A}" type="slidenum">
              <a:t>&lt;#&gt;</a:t>
            </a:fld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9829732-3CC6-489F-AD58-5CEC40BCD048}" type="slidenum">
              <a:t>&lt;#&gt;</a:t>
            </a:fld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411E6A9-3DAD-4694-9FFD-4226425CE1E2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1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2980800"/>
            <a:ext cx="7212240" cy="1159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li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k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x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Google Shape;13;p2"/>
          <p:cNvSpPr/>
          <p:nvPr/>
        </p:nvSpPr>
        <p:spPr>
          <a:xfrm rot="5400000">
            <a:off x="4527720" y="744480"/>
            <a:ext cx="92160" cy="7106400"/>
          </a:xfrm>
          <a:custGeom>
            <a:avLst/>
            <a:gdLst/>
            <a:ahLst/>
            <a:rect l="l" t="t" r="r" b="b"/>
            <a:pathLst>
              <a:path w="4938" h="91029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Google Shape;14;p2"/>
          <p:cNvSpPr/>
          <p:nvPr/>
        </p:nvSpPr>
        <p:spPr>
          <a:xfrm rot="10800000">
            <a:off x="661320" y="3645360"/>
            <a:ext cx="1079640" cy="994680"/>
          </a:xfrm>
          <a:prstGeom prst="arc">
            <a:avLst>
              <a:gd name="adj1" fmla="val 16200000"/>
              <a:gd name="adj2" fmla="val 0"/>
            </a:avLst>
          </a:prstGeom>
          <a:noFill/>
          <a:ln w="9525">
            <a:solidFill>
              <a:srgbClr val="ffffff"/>
            </a:solidFill>
            <a:prstDash val="dash"/>
            <a:round/>
            <a:headEnd len="sm" type="triangle" w="sm"/>
            <a:tailEnd len="sm" type="triangle" w="sm"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Google Shape;15;p2"/>
          <p:cNvSpPr/>
          <p:nvPr/>
        </p:nvSpPr>
        <p:spPr>
          <a:xfrm>
            <a:off x="8296920" y="2299680"/>
            <a:ext cx="360" cy="207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 len="sm" type="triangle" w="sm"/>
            <a:tailEnd len="sm" type="triangle" w="sm"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Google Shape;16;p2"/>
          <p:cNvSpPr/>
          <p:nvPr/>
        </p:nvSpPr>
        <p:spPr>
          <a:xfrm rot="16200000">
            <a:off x="4525560" y="-1293120"/>
            <a:ext cx="92160" cy="7106400"/>
          </a:xfrm>
          <a:custGeom>
            <a:avLst/>
            <a:gdLst/>
            <a:ahLst/>
            <a:rect l="l" t="t" r="r" b="b"/>
            <a:pathLst>
              <a:path w="4938" h="91029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>
            <a:solidFill>
              <a:srgbClr val="ffffff"/>
            </a:solidFill>
            <a:prstDash val="dashDot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Google Shape;17;p2"/>
          <p:cNvSpPr/>
          <p:nvPr/>
        </p:nvSpPr>
        <p:spPr>
          <a:xfrm>
            <a:off x="7216200" y="1888560"/>
            <a:ext cx="1394640" cy="1285200"/>
          </a:xfrm>
          <a:prstGeom prst="arc">
            <a:avLst>
              <a:gd name="adj1" fmla="val 16200000"/>
              <a:gd name="adj2" fmla="val 0"/>
            </a:avLst>
          </a:prstGeom>
          <a:noFill/>
          <a:ln w="9525">
            <a:solidFill>
              <a:srgbClr val="ffffff"/>
            </a:solidFill>
            <a:prstDash val="dash"/>
            <a:round/>
            <a:headEnd len="sm" type="triangle" w="sm"/>
            <a:tailEnd len="sm" type="triangle" w="sm"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Outli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xt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ut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u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390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PlaceHolder 1"/>
          <p:cNvSpPr>
            <a:spLocks noGrp="1"/>
          </p:cNvSpPr>
          <p:nvPr>
            <p:ph type="sldNum" idx="9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DCB0542-7D54-405B-AE66-68BF26900E14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46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ic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k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titl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xt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20840" y="1239840"/>
            <a:ext cx="3994200" cy="3725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731480" y="1239840"/>
            <a:ext cx="3994200" cy="3725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sldNum" idx="1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3DB95C0-3421-4B48-84E3-D91B390837FC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88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PlaceHolder 1"/>
          <p:cNvSpPr>
            <a:spLocks noGrp="1"/>
          </p:cNvSpPr>
          <p:nvPr>
            <p:ph type="sldNum" idx="2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73B3285-35B3-4B49-AD6B-EB9754EF3FFF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ck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edi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tex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ma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129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Google Shape;19;p3"/>
          <p:cNvSpPr/>
          <p:nvPr/>
        </p:nvSpPr>
        <p:spPr>
          <a:xfrm rot="5400000">
            <a:off x="4527720" y="-550440"/>
            <a:ext cx="92160" cy="7106400"/>
          </a:xfrm>
          <a:custGeom>
            <a:avLst/>
            <a:gdLst/>
            <a:ahLst/>
            <a:rect l="l" t="t" r="r" b="b"/>
            <a:pathLst>
              <a:path w="4938" h="91029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Google Shape;20;p3"/>
          <p:cNvSpPr/>
          <p:nvPr/>
        </p:nvSpPr>
        <p:spPr>
          <a:xfrm rot="16200000">
            <a:off x="695160" y="986760"/>
            <a:ext cx="994680" cy="1065960"/>
          </a:xfrm>
          <a:prstGeom prst="arc">
            <a:avLst>
              <a:gd name="adj1" fmla="val 16200000"/>
              <a:gd name="adj2" fmla="val 0"/>
            </a:avLst>
          </a:prstGeom>
          <a:noFill/>
          <a:ln w="9525">
            <a:solidFill>
              <a:srgbClr val="ffffff"/>
            </a:solidFill>
            <a:prstDash val="dash"/>
            <a:round/>
            <a:headEnd len="sm" type="triangle" w="sm"/>
            <a:tailEnd len="sm" type="triangle" w="sm"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Google Shape;21;p3"/>
          <p:cNvSpPr/>
          <p:nvPr/>
        </p:nvSpPr>
        <p:spPr>
          <a:xfrm>
            <a:off x="8365320" y="1345320"/>
            <a:ext cx="360" cy="169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 len="sm" type="triangle" w="sm"/>
            <a:tailEnd len="sm" type="triangle" w="sm"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Google Shape;22;p3"/>
          <p:cNvSpPr/>
          <p:nvPr/>
        </p:nvSpPr>
        <p:spPr>
          <a:xfrm rot="16200000">
            <a:off x="4525560" y="-2133360"/>
            <a:ext cx="92160" cy="7106400"/>
          </a:xfrm>
          <a:custGeom>
            <a:avLst/>
            <a:gdLst/>
            <a:ahLst/>
            <a:rect l="l" t="t" r="r" b="b"/>
            <a:pathLst>
              <a:path w="4938" h="91029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>
            <a:solidFill>
              <a:srgbClr val="ffffff"/>
            </a:solidFill>
            <a:prstDash val="dashDot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Google Shape;23;p3"/>
          <p:cNvSpPr/>
          <p:nvPr/>
        </p:nvSpPr>
        <p:spPr>
          <a:xfrm rot="5400000">
            <a:off x="7048440" y="2866680"/>
            <a:ext cx="1285200" cy="1377000"/>
          </a:xfrm>
          <a:prstGeom prst="arc">
            <a:avLst>
              <a:gd name="adj1" fmla="val 16200000"/>
              <a:gd name="adj2" fmla="val 0"/>
            </a:avLst>
          </a:prstGeom>
          <a:noFill/>
          <a:ln w="9525">
            <a:solidFill>
              <a:srgbClr val="ffffff"/>
            </a:solidFill>
            <a:prstDash val="dash"/>
            <a:round/>
            <a:headEnd len="sm" type="triangle" w="sm"/>
            <a:tailEnd len="sm" type="triangle" w="sm"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21240" y="1509120"/>
            <a:ext cx="7205400" cy="1159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Click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to edit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text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forma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ldNum" idx="3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8BEEAFA1-FF7E-409B-97D7-6FE6A3FA2BDE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175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PlaceHolder 1"/>
          <p:cNvSpPr>
            <a:spLocks noGrp="1"/>
          </p:cNvSpPr>
          <p:nvPr>
            <p:ph type="body"/>
          </p:nvPr>
        </p:nvSpPr>
        <p:spPr>
          <a:xfrm>
            <a:off x="1413720" y="2466720"/>
            <a:ext cx="6316560" cy="819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7" name="Google Shape;29;p4"/>
          <p:cNvGrpSpPr/>
          <p:nvPr/>
        </p:nvGrpSpPr>
        <p:grpSpPr>
          <a:xfrm>
            <a:off x="3966840" y="1066320"/>
            <a:ext cx="1200240" cy="1170360"/>
            <a:chOff x="3966840" y="1066320"/>
            <a:chExt cx="1200240" cy="1170360"/>
          </a:xfrm>
        </p:grpSpPr>
        <p:sp>
          <p:nvSpPr>
            <p:cNvPr id="178" name="Google Shape;30;p4"/>
            <p:cNvSpPr/>
            <p:nvPr/>
          </p:nvSpPr>
          <p:spPr>
            <a:xfrm>
              <a:off x="4071240" y="1192680"/>
              <a:ext cx="1018800" cy="996480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prstDash val="dot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Google Shape;31;p4"/>
            <p:cNvSpPr/>
            <p:nvPr/>
          </p:nvSpPr>
          <p:spPr>
            <a:xfrm rot="16200000">
              <a:off x="3954240" y="1078560"/>
              <a:ext cx="1134720" cy="110988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>
              <a:solidFill>
                <a:srgbClr val="ffffff"/>
              </a:solidFill>
              <a:prstDash val="dash"/>
              <a:round/>
              <a:headEnd len="sm" type="triangle" w="sm"/>
              <a:tailEnd len="sm" type="triangle" w="sm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Google Shape;32;p4"/>
            <p:cNvSpPr/>
            <p:nvPr/>
          </p:nvSpPr>
          <p:spPr>
            <a:xfrm>
              <a:off x="4058280" y="1179360"/>
              <a:ext cx="162000" cy="158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prstDash val="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Google Shape;33;p4"/>
            <p:cNvSpPr/>
            <p:nvPr/>
          </p:nvSpPr>
          <p:spPr>
            <a:xfrm>
              <a:off x="5166720" y="1185840"/>
              <a:ext cx="360" cy="1044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 len="sm" type="triangle" w="sm"/>
              <a:tailEnd len="sm" type="triangle" w="sm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Google Shape;34;p4"/>
            <p:cNvSpPr txBox="1"/>
            <p:nvPr/>
          </p:nvSpPr>
          <p:spPr>
            <a:xfrm>
              <a:off x="4313160" y="1491120"/>
              <a:ext cx="534960" cy="412200"/>
            </a:xfrm>
            <a:prstGeom prst="rect">
              <a:avLst/>
            </a:prstGeom>
          </p:spPr>
          <p:txBody>
            <a:bodyPr wrap="none" lIns="90000" rIns="90000" tIns="45000" bIns="45000" anchor="t" anchorCtr="1">
              <a:prstTxWarp prst="textPlain">
                <a:avLst>
                  <a:gd name="adj" fmla="val 50000"/>
                </a:avLst>
              </a:prstTxWarp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US" sz="1400" spc="-1" strike="noStrike">
                  <a:ln w="0">
                    <a:noFill/>
                  </a:ln>
                  <a:solidFill>
                    <a:srgbClr val="000000"/>
                  </a:solidFill>
                  <a:latin typeface="Arial"/>
                  <a:ea typeface="Arial"/>
                </a:rPr>
                <a:t>“</a:t>
              </a:r>
              <a:endParaRPr b="0" lang="en-US" sz="1400" spc="-1" strike="noStrike">
                <a:ln w="0">
                  <a:noFill/>
                </a:ln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3" name="Google Shape;35;p4"/>
            <p:cNvSpPr/>
            <p:nvPr/>
          </p:nvSpPr>
          <p:spPr>
            <a:xfrm>
              <a:off x="4941360" y="2043720"/>
              <a:ext cx="194400" cy="192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prstDash val="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Google Shape;36;p4"/>
            <p:cNvSpPr/>
            <p:nvPr/>
          </p:nvSpPr>
          <p:spPr>
            <a:xfrm>
              <a:off x="4330080" y="1422360"/>
              <a:ext cx="5014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 len="sm" type="triangle" w="sm"/>
              <a:tailEnd len="sm" type="triangle" w="sm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5" name="PlaceHolder 2"/>
          <p:cNvSpPr>
            <a:spLocks noGrp="1"/>
          </p:cNvSpPr>
          <p:nvPr>
            <p:ph type="sldNum" idx="4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8F65699-437E-4F96-B996-3F2EF1CA622C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224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edit the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title text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343080" y="1125000"/>
            <a:ext cx="8290440" cy="3638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sldNum" idx="5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34E5EEB-963B-4B0A-9D5B-9075BE6802C5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265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edit the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title text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234080"/>
            <a:ext cx="2631600" cy="3348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3223800" y="1234080"/>
            <a:ext cx="2631600" cy="3348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5990760" y="1234080"/>
            <a:ext cx="2631600" cy="3348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sldNum" idx="6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8A768668-CBD6-44F9-B9BF-F1664AF0ED45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308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edit the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title text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sldNum" idx="7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235A85E-DD6E-4391-8181-7BD89C1241EB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d85c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6;p1" descr=""/>
          <p:cNvPicPr/>
          <p:nvPr/>
        </p:nvPicPr>
        <p:blipFill>
          <a:blip r:embed="rId2"/>
          <a:stretch/>
        </p:blipFill>
        <p:spPr>
          <a:xfrm>
            <a:off x="1080" y="0"/>
            <a:ext cx="9141480" cy="5143320"/>
          </a:xfrm>
          <a:prstGeom prst="rect">
            <a:avLst/>
          </a:prstGeom>
          <a:ln w="0">
            <a:noFill/>
          </a:ln>
        </p:spPr>
      </p:pic>
      <p:sp>
        <p:nvSpPr>
          <p:cNvPr id="349" name="Google Shape;7;p1"/>
          <p:cNvSpPr/>
          <p:nvPr/>
        </p:nvSpPr>
        <p:spPr>
          <a:xfrm>
            <a:off x="91800" y="96480"/>
            <a:ext cx="8965800" cy="494496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PlaceHolder 1"/>
          <p:cNvSpPr>
            <a:spLocks noGrp="1"/>
          </p:cNvSpPr>
          <p:nvPr>
            <p:ph type="body"/>
          </p:nvPr>
        </p:nvSpPr>
        <p:spPr>
          <a:xfrm>
            <a:off x="457200" y="4406400"/>
            <a:ext cx="8229240" cy="519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sldNum" idx="8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D83B503-0ADB-434C-AD3A-EE3E5AE82CE9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192.168.10.240/proj/NCAI/SCM" TargetMode="External"/><Relationship Id="rId2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914400" y="2980800"/>
            <a:ext cx="7212240" cy="1159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Saf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e 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Cit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y 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Mar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dan</a:t>
            </a:r>
            <a:br>
              <a:rPr sz="4800"/>
            </a:b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Use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r 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Man</a:t>
            </a:r>
            <a:r>
              <a:rPr b="1" lang="en-US" sz="4800" spc="-1" strike="noStrike">
                <a:solidFill>
                  <a:srgbClr val="ffffff"/>
                </a:solidFill>
                <a:latin typeface="Courier New"/>
                <a:ea typeface="Courier New"/>
              </a:rPr>
              <a:t>ual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AutoShape 4"/>
          <p:cNvSpPr/>
          <p:nvPr/>
        </p:nvSpPr>
        <p:spPr>
          <a:xfrm>
            <a:off x="4419720" y="241920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Picture 4" descr=""/>
          <p:cNvPicPr/>
          <p:nvPr/>
        </p:nvPicPr>
        <p:blipFill>
          <a:blip r:embed="rId1"/>
          <a:stretch/>
        </p:blipFill>
        <p:spPr>
          <a:xfrm>
            <a:off x="8058600" y="174240"/>
            <a:ext cx="784440" cy="772200"/>
          </a:xfrm>
          <a:prstGeom prst="rect">
            <a:avLst/>
          </a:prstGeom>
          <a:ln w="0">
            <a:noFill/>
          </a:ln>
        </p:spPr>
      </p:pic>
      <p:pic>
        <p:nvPicPr>
          <p:cNvPr id="439" name="Picture 3" descr=""/>
          <p:cNvPicPr/>
          <p:nvPr/>
        </p:nvPicPr>
        <p:blipFill>
          <a:blip r:embed="rId2"/>
          <a:srcRect l="11350" t="12843" r="11222" b="11384"/>
          <a:stretch/>
        </p:blipFill>
        <p:spPr>
          <a:xfrm>
            <a:off x="7314840" y="245520"/>
            <a:ext cx="662400" cy="64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6" descr=""/>
          <p:cNvPicPr/>
          <p:nvPr/>
        </p:nvPicPr>
        <p:blipFill>
          <a:blip r:embed="rId3"/>
          <a:srcRect l="27931" t="7892" r="27069" b="43246"/>
          <a:stretch/>
        </p:blipFill>
        <p:spPr>
          <a:xfrm>
            <a:off x="232200" y="174240"/>
            <a:ext cx="662400" cy="7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icture 1" descr=""/>
          <p:cNvPicPr/>
          <p:nvPr/>
        </p:nvPicPr>
        <p:blipFill>
          <a:blip r:embed="rId1"/>
          <a:srcRect l="0" t="12738" r="0" b="0"/>
          <a:stretch/>
        </p:blipFill>
        <p:spPr>
          <a:xfrm>
            <a:off x="74160" y="1000080"/>
            <a:ext cx="8597160" cy="4016160"/>
          </a:xfrm>
          <a:prstGeom prst="rect">
            <a:avLst/>
          </a:prstGeom>
          <a:ln w="0">
            <a:noFill/>
          </a:ln>
        </p:spPr>
      </p:pic>
      <p:sp>
        <p:nvSpPr>
          <p:cNvPr id="495" name="Straight Arrow Connector 2"/>
          <p:cNvSpPr/>
          <p:nvPr/>
        </p:nvSpPr>
        <p:spPr>
          <a:xfrm flipH="1">
            <a:off x="3622680" y="1341720"/>
            <a:ext cx="446040" cy="2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6" name="Straight Arrow Connector 7"/>
          <p:cNvSpPr/>
          <p:nvPr/>
        </p:nvSpPr>
        <p:spPr>
          <a:xfrm flipV="1">
            <a:off x="6962760" y="1443600"/>
            <a:ext cx="53280" cy="80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Straight Arrow Connector 12"/>
          <p:cNvSpPr/>
          <p:nvPr/>
        </p:nvSpPr>
        <p:spPr>
          <a:xfrm flipV="1">
            <a:off x="5072400" y="1698840"/>
            <a:ext cx="360" cy="54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Straight Arrow Connector 14"/>
          <p:cNvSpPr/>
          <p:nvPr/>
        </p:nvSpPr>
        <p:spPr>
          <a:xfrm flipH="1" flipV="1">
            <a:off x="6185160" y="1826640"/>
            <a:ext cx="6840" cy="420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Straight Arrow Connector 15"/>
          <p:cNvSpPr/>
          <p:nvPr/>
        </p:nvSpPr>
        <p:spPr>
          <a:xfrm flipH="1" flipV="1">
            <a:off x="8028720" y="1786680"/>
            <a:ext cx="10332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Rounded Rectangle 23"/>
          <p:cNvSpPr/>
          <p:nvPr/>
        </p:nvSpPr>
        <p:spPr>
          <a:xfrm>
            <a:off x="6717240" y="1000080"/>
            <a:ext cx="865080" cy="443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800" spc="-1" strike="noStrike">
                <a:solidFill>
                  <a:srgbClr val="000000"/>
                </a:solidFill>
                <a:latin typeface="Arial"/>
                <a:ea typeface="Arial"/>
              </a:rPr>
              <a:t>Turn on or off Mission Person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501" name="Rounded Rectangle 24"/>
          <p:cNvSpPr/>
          <p:nvPr/>
        </p:nvSpPr>
        <p:spPr>
          <a:xfrm>
            <a:off x="3999240" y="1177920"/>
            <a:ext cx="641880" cy="203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500" spc="-1" strike="noStrike">
                <a:solidFill>
                  <a:srgbClr val="000000"/>
                </a:solidFill>
                <a:latin typeface="Arial"/>
                <a:ea typeface="Arial"/>
              </a:rPr>
              <a:t>Press to Run AI Model</a:t>
            </a:r>
            <a:endParaRPr b="0" lang="en-US" sz="500" spc="-1" strike="noStrike">
              <a:latin typeface="Arial"/>
            </a:endParaRPr>
          </a:p>
        </p:txBody>
      </p:sp>
      <p:sp>
        <p:nvSpPr>
          <p:cNvPr id="502" name="Rounded Rectangle 25"/>
          <p:cNvSpPr/>
          <p:nvPr/>
        </p:nvSpPr>
        <p:spPr>
          <a:xfrm>
            <a:off x="4751280" y="1341720"/>
            <a:ext cx="793800" cy="3574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500" spc="-1" strike="noStrike">
                <a:solidFill>
                  <a:srgbClr val="000000"/>
                </a:solidFill>
                <a:latin typeface="Arial"/>
                <a:ea typeface="Arial"/>
              </a:rPr>
              <a:t>Turn on or off Face Recognition</a:t>
            </a:r>
            <a:endParaRPr b="0" lang="en-US" sz="5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500" spc="-1" strike="noStrike">
                <a:solidFill>
                  <a:srgbClr val="000000"/>
                </a:solidFill>
                <a:latin typeface="Arial"/>
                <a:ea typeface="Arial"/>
              </a:rPr>
              <a:t>On Specific Camera</a:t>
            </a:r>
            <a:endParaRPr b="0" lang="en-US" sz="500" spc="-1" strike="noStrike">
              <a:latin typeface="Arial"/>
            </a:endParaRPr>
          </a:p>
        </p:txBody>
      </p:sp>
      <p:sp>
        <p:nvSpPr>
          <p:cNvPr id="503" name="Rounded Rectangle 26"/>
          <p:cNvSpPr/>
          <p:nvPr/>
        </p:nvSpPr>
        <p:spPr>
          <a:xfrm>
            <a:off x="5756040" y="1407960"/>
            <a:ext cx="883800" cy="4183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700" spc="-1" strike="noStrike">
                <a:solidFill>
                  <a:srgbClr val="000000"/>
                </a:solidFill>
                <a:latin typeface="Arial"/>
                <a:ea typeface="Arial"/>
              </a:rPr>
              <a:t>Turn on or off Weapon Detection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504" name="Rounded Rectangle 27"/>
          <p:cNvSpPr/>
          <p:nvPr/>
        </p:nvSpPr>
        <p:spPr>
          <a:xfrm>
            <a:off x="7760520" y="1341720"/>
            <a:ext cx="805680" cy="443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700" spc="-1" strike="noStrike">
                <a:solidFill>
                  <a:srgbClr val="000000"/>
                </a:solidFill>
                <a:latin typeface="Arial"/>
                <a:ea typeface="Arial"/>
              </a:rPr>
              <a:t>Click Save to save feature settings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505" name="PlaceHolder 1"/>
          <p:cNvSpPr>
            <a:spLocks noGrp="1"/>
          </p:cNvSpPr>
          <p:nvPr>
            <p:ph type="sldNum" idx="21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EA4DD40-DD35-43F0-9CA8-1CE57FBB12BD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06" name="Rectangle 30"/>
          <p:cNvSpPr/>
          <p:nvPr/>
        </p:nvSpPr>
        <p:spPr>
          <a:xfrm>
            <a:off x="235080" y="367560"/>
            <a:ext cx="85183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interface allows you to Run or Stop the AI features.</a:t>
            </a:r>
            <a:br>
              <a:rPr sz="1400"/>
            </a:b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It also allows to turn on or off specific features for specific camera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1" descr=""/>
          <p:cNvPicPr/>
          <p:nvPr/>
        </p:nvPicPr>
        <p:blipFill>
          <a:blip r:embed="rId1"/>
          <a:srcRect l="0" t="9332" r="0" b="5386"/>
          <a:stretch/>
        </p:blipFill>
        <p:spPr>
          <a:xfrm>
            <a:off x="252720" y="1051560"/>
            <a:ext cx="8270280" cy="3881520"/>
          </a:xfrm>
          <a:prstGeom prst="rect">
            <a:avLst/>
          </a:prstGeom>
          <a:ln w="0">
            <a:noFill/>
          </a:ln>
        </p:spPr>
      </p:pic>
      <p:sp>
        <p:nvSpPr>
          <p:cNvPr id="508" name="PlaceHolder 1"/>
          <p:cNvSpPr>
            <a:spLocks noGrp="1"/>
          </p:cNvSpPr>
          <p:nvPr>
            <p:ph type="sldNum" idx="22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90958CFD-3847-4CB6-95F2-E2BCFE5EAA41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09" name="Rectangle 21"/>
          <p:cNvSpPr/>
          <p:nvPr/>
        </p:nvSpPr>
        <p:spPr>
          <a:xfrm>
            <a:off x="243360" y="318600"/>
            <a:ext cx="87404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detection dashboard, the latest detection along with relevant information will appear here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" descr=""/>
          <p:cNvPicPr/>
          <p:nvPr/>
        </p:nvPicPr>
        <p:blipFill>
          <a:blip r:embed="rId1"/>
          <a:srcRect l="0" t="10386" r="0" b="6131"/>
          <a:stretch/>
        </p:blipFill>
        <p:spPr>
          <a:xfrm>
            <a:off x="170640" y="1125000"/>
            <a:ext cx="8352000" cy="3808080"/>
          </a:xfrm>
          <a:prstGeom prst="rect">
            <a:avLst/>
          </a:prstGeom>
          <a:ln w="0">
            <a:noFill/>
          </a:ln>
        </p:spPr>
      </p:pic>
      <p:sp>
        <p:nvSpPr>
          <p:cNvPr id="511" name="Rounded Rectangle 2"/>
          <p:cNvSpPr/>
          <p:nvPr/>
        </p:nvSpPr>
        <p:spPr>
          <a:xfrm>
            <a:off x="4836960" y="1670040"/>
            <a:ext cx="641880" cy="232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700" spc="-1" strike="noStrike">
                <a:solidFill>
                  <a:srgbClr val="000000"/>
                </a:solidFill>
                <a:latin typeface="Arial"/>
                <a:ea typeface="Arial"/>
              </a:rPr>
              <a:t>Press to see feed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512" name="Straight Arrow Connector 3"/>
          <p:cNvSpPr/>
          <p:nvPr/>
        </p:nvSpPr>
        <p:spPr>
          <a:xfrm flipV="1">
            <a:off x="6841440" y="2107800"/>
            <a:ext cx="711360" cy="48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3d85c6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3" name="Straight Arrow Connector 11"/>
          <p:cNvSpPr/>
          <p:nvPr/>
        </p:nvSpPr>
        <p:spPr>
          <a:xfrm>
            <a:off x="4050720" y="1786680"/>
            <a:ext cx="772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4" name="Straight Arrow Connector 20"/>
          <p:cNvSpPr/>
          <p:nvPr/>
        </p:nvSpPr>
        <p:spPr>
          <a:xfrm flipV="1">
            <a:off x="4572000" y="1902600"/>
            <a:ext cx="1982160" cy="61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3d85c6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5" name="Rounded Rectangle 22"/>
          <p:cNvSpPr/>
          <p:nvPr/>
        </p:nvSpPr>
        <p:spPr>
          <a:xfrm>
            <a:off x="6575400" y="1786680"/>
            <a:ext cx="683640" cy="2764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600" spc="-1" strike="noStrike">
                <a:solidFill>
                  <a:srgbClr val="000000"/>
                </a:solidFill>
                <a:latin typeface="Arial"/>
                <a:ea typeface="Arial"/>
              </a:rPr>
              <a:t>Live feed will appear here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516" name="Rounded Rectangle 22"/>
          <p:cNvSpPr/>
          <p:nvPr/>
        </p:nvSpPr>
        <p:spPr>
          <a:xfrm>
            <a:off x="7570080" y="1607760"/>
            <a:ext cx="857520" cy="57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800" spc="-1" strike="noStrike">
                <a:solidFill>
                  <a:srgbClr val="000000"/>
                </a:solidFill>
                <a:latin typeface="Arial"/>
                <a:ea typeface="Arial"/>
              </a:rPr>
              <a:t>Detection information will appear here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517" name="PlaceHolder 1"/>
          <p:cNvSpPr>
            <a:spLocks noGrp="1"/>
          </p:cNvSpPr>
          <p:nvPr>
            <p:ph type="sldNum" idx="23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4DECF8E-3561-459D-AECE-254149328723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18" name="Rectangle 16"/>
          <p:cNvSpPr/>
          <p:nvPr/>
        </p:nvSpPr>
        <p:spPr>
          <a:xfrm>
            <a:off x="243360" y="318600"/>
            <a:ext cx="87404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livestreaming dashboard, the live stream will appear here.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Select camera to see its live streaming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ldNum" idx="24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616CDD4-CF40-4BD9-97B1-DC4DF37F2AFF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pic>
        <p:nvPicPr>
          <p:cNvPr id="520" name="Picture 12" descr=""/>
          <p:cNvPicPr/>
          <p:nvPr/>
        </p:nvPicPr>
        <p:blipFill>
          <a:blip r:embed="rId1"/>
          <a:srcRect l="0" t="11691" r="1163" b="6287"/>
          <a:stretch/>
        </p:blipFill>
        <p:spPr>
          <a:xfrm>
            <a:off x="201600" y="914400"/>
            <a:ext cx="8478000" cy="4018680"/>
          </a:xfrm>
          <a:prstGeom prst="rect">
            <a:avLst/>
          </a:prstGeom>
          <a:ln w="0">
            <a:noFill/>
          </a:ln>
        </p:spPr>
      </p:pic>
      <p:sp>
        <p:nvSpPr>
          <p:cNvPr id="521" name="Rectangle 13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Criminal Image View, Images can be deleted, training can be done from here.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22" name="Rounded Rectangle 1"/>
          <p:cNvSpPr/>
          <p:nvPr/>
        </p:nvSpPr>
        <p:spPr>
          <a:xfrm>
            <a:off x="1462680" y="3205440"/>
            <a:ext cx="1737720" cy="680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These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croppe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d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images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are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used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to train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AI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model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to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know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this 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person</a:t>
            </a: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523" name="Straight Arrow Connector 1"/>
          <p:cNvSpPr/>
          <p:nvPr/>
        </p:nvSpPr>
        <p:spPr>
          <a:xfrm flipV="1" rot="10870200">
            <a:off x="3200760" y="3446640"/>
            <a:ext cx="1142280" cy="4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4" name="Straight Arrow Connector 10"/>
          <p:cNvSpPr/>
          <p:nvPr/>
        </p:nvSpPr>
        <p:spPr>
          <a:xfrm flipV="1" rot="10870200">
            <a:off x="3429360" y="4769640"/>
            <a:ext cx="913680" cy="21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Rounded Rectangle 10"/>
          <p:cNvSpPr/>
          <p:nvPr/>
        </p:nvSpPr>
        <p:spPr>
          <a:xfrm>
            <a:off x="1691280" y="4348440"/>
            <a:ext cx="1737720" cy="680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The above images can be deleted, or model can be traine, from respective buttons.</a:t>
            </a:r>
            <a:endParaRPr b="0" lang="en-US" sz="10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5" descr=""/>
          <p:cNvPicPr/>
          <p:nvPr/>
        </p:nvPicPr>
        <p:blipFill>
          <a:blip r:embed="rId1"/>
          <a:srcRect l="0" t="10335" r="0" b="5553"/>
          <a:stretch/>
        </p:blipFill>
        <p:spPr>
          <a:xfrm>
            <a:off x="235440" y="985320"/>
            <a:ext cx="8638560" cy="3828240"/>
          </a:xfrm>
          <a:prstGeom prst="rect">
            <a:avLst/>
          </a:prstGeom>
          <a:ln w="0">
            <a:noFill/>
          </a:ln>
        </p:spPr>
      </p:pic>
      <p:sp>
        <p:nvSpPr>
          <p:cNvPr id="527" name="Straight Arrow Connector 6"/>
          <p:cNvSpPr/>
          <p:nvPr/>
        </p:nvSpPr>
        <p:spPr>
          <a:xfrm flipV="1">
            <a:off x="1972440" y="1784520"/>
            <a:ext cx="766440" cy="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8" name="Straight Arrow Connector 7"/>
          <p:cNvSpPr/>
          <p:nvPr/>
        </p:nvSpPr>
        <p:spPr>
          <a:xfrm flipV="1">
            <a:off x="8065800" y="2017440"/>
            <a:ext cx="114840" cy="40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9" name="Straight Arrow Connector 8"/>
          <p:cNvSpPr/>
          <p:nvPr/>
        </p:nvSpPr>
        <p:spPr>
          <a:xfrm flipH="1" flipV="1">
            <a:off x="7314840" y="2057040"/>
            <a:ext cx="46332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0" name="Rounded Rectangle 19"/>
          <p:cNvSpPr/>
          <p:nvPr/>
        </p:nvSpPr>
        <p:spPr>
          <a:xfrm>
            <a:off x="2743200" y="1417320"/>
            <a:ext cx="1833120" cy="640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US" sz="1400" spc="-1" strike="noStrike">
                <a:latin typeface="Arial"/>
              </a:rPr>
              <a:t>Button to add new missing person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31" name="Rounded Rectangle 20"/>
          <p:cNvSpPr/>
          <p:nvPr/>
        </p:nvSpPr>
        <p:spPr>
          <a:xfrm>
            <a:off x="6400800" y="1640520"/>
            <a:ext cx="1069200" cy="4168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US" sz="1400" spc="-1" strike="noStrike">
                <a:latin typeface="Arial"/>
              </a:rPr>
              <a:t>View Logs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32" name="Rounded Rectangle 22"/>
          <p:cNvSpPr/>
          <p:nvPr/>
        </p:nvSpPr>
        <p:spPr>
          <a:xfrm>
            <a:off x="7778520" y="1503720"/>
            <a:ext cx="1158840" cy="5536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US" sz="1400" spc="-1" strike="noStrike">
                <a:latin typeface="Arial"/>
              </a:rPr>
              <a:t>Update Button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33" name="PlaceHolder 1"/>
          <p:cNvSpPr>
            <a:spLocks noGrp="1"/>
          </p:cNvSpPr>
          <p:nvPr>
            <p:ph type="sldNum" idx="25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BEE2DE0-2D1D-4D27-8737-6D8019509019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34" name="Rectangle 1"/>
          <p:cNvSpPr/>
          <p:nvPr/>
        </p:nvSpPr>
        <p:spPr>
          <a:xfrm>
            <a:off x="201600" y="180720"/>
            <a:ext cx="87404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Missing Persons list Dashboard, where you can add, update and view missing person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logs from.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1" descr=""/>
          <p:cNvPicPr/>
          <p:nvPr/>
        </p:nvPicPr>
        <p:blipFill>
          <a:blip r:embed="rId1"/>
          <a:srcRect l="0" t="10248" r="0" b="6000"/>
          <a:stretch/>
        </p:blipFill>
        <p:spPr>
          <a:xfrm>
            <a:off x="97920" y="1029240"/>
            <a:ext cx="8817480" cy="3999960"/>
          </a:xfrm>
          <a:prstGeom prst="rect">
            <a:avLst/>
          </a:prstGeom>
          <a:ln w="0">
            <a:noFill/>
          </a:ln>
        </p:spPr>
      </p:pic>
      <p:sp>
        <p:nvSpPr>
          <p:cNvPr id="536" name="Straight Arrow Connector 2"/>
          <p:cNvSpPr/>
          <p:nvPr/>
        </p:nvSpPr>
        <p:spPr>
          <a:xfrm flipV="1">
            <a:off x="1748160" y="1828800"/>
            <a:ext cx="766440" cy="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7" name="Straight Arrow Connector 3"/>
          <p:cNvSpPr/>
          <p:nvPr/>
        </p:nvSpPr>
        <p:spPr>
          <a:xfrm flipV="1" rot="17433600">
            <a:off x="7246800" y="1787400"/>
            <a:ext cx="114480" cy="99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8" name="PlaceHolder 1"/>
          <p:cNvSpPr>
            <a:spLocks noGrp="1"/>
          </p:cNvSpPr>
          <p:nvPr>
            <p:ph type="sldNum" idx="26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663F4AB-2375-4973-8178-C7D82529C761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39" name="Rectangle 2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Criminal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 list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ard,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where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you can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add,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update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and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view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Criminal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 logs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from.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40" name="Rounded Rectangle 6"/>
          <p:cNvSpPr/>
          <p:nvPr/>
        </p:nvSpPr>
        <p:spPr>
          <a:xfrm>
            <a:off x="2514600" y="1669320"/>
            <a:ext cx="1143000" cy="38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Add new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criminal button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41" name="Rounded Rectangle 12"/>
          <p:cNvSpPr/>
          <p:nvPr/>
        </p:nvSpPr>
        <p:spPr>
          <a:xfrm>
            <a:off x="5029200" y="1828800"/>
            <a:ext cx="1828800" cy="38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View logs,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images, and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Update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Criminal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button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Num" idx="27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B4998F86-7CE9-4843-8E03-B8FDF54CADCE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pic>
        <p:nvPicPr>
          <p:cNvPr id="543" name="Picture 2" descr=""/>
          <p:cNvPicPr/>
          <p:nvPr/>
        </p:nvPicPr>
        <p:blipFill>
          <a:blip r:embed="rId1"/>
          <a:srcRect l="0" t="10459" r="0" b="6287"/>
          <a:stretch/>
        </p:blipFill>
        <p:spPr>
          <a:xfrm>
            <a:off x="270360" y="810000"/>
            <a:ext cx="8416440" cy="412308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12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f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f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b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b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g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u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45" name="Rounded Rectangle 28"/>
          <p:cNvSpPr/>
          <p:nvPr/>
        </p:nvSpPr>
        <p:spPr>
          <a:xfrm>
            <a:off x="3886200" y="1897920"/>
            <a:ext cx="1143000" cy="38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Sele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ct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Cate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gory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and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Sub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mit.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46" name="Straight Arrow Connector 17"/>
          <p:cNvSpPr/>
          <p:nvPr/>
        </p:nvSpPr>
        <p:spPr>
          <a:xfrm flipV="1">
            <a:off x="3119760" y="2057400"/>
            <a:ext cx="766440" cy="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sldNum" idx="28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681E545-5DF0-4CC7-812A-A9BC30D732FC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pic>
        <p:nvPicPr>
          <p:cNvPr id="548" name="Picture 2" descr=""/>
          <p:cNvPicPr/>
          <p:nvPr/>
        </p:nvPicPr>
        <p:blipFill>
          <a:blip r:embed="rId1"/>
          <a:srcRect l="-83" t="10219" r="83" b="6392"/>
          <a:stretch/>
        </p:blipFill>
        <p:spPr>
          <a:xfrm>
            <a:off x="205920" y="685800"/>
            <a:ext cx="8480880" cy="4129560"/>
          </a:xfrm>
          <a:prstGeom prst="rect">
            <a:avLst/>
          </a:prstGeom>
          <a:ln w="0">
            <a:noFill/>
          </a:ln>
        </p:spPr>
      </p:pic>
      <p:sp>
        <p:nvSpPr>
          <p:cNvPr id="549" name="Rectangle 10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Add Criminal/Staff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Dashboard based on 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selected category.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50" name="Straight Arrow Connector 18"/>
          <p:cNvSpPr/>
          <p:nvPr/>
        </p:nvSpPr>
        <p:spPr>
          <a:xfrm flipV="1">
            <a:off x="3576960" y="2743200"/>
            <a:ext cx="766440" cy="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1" name="Rounded Rectangle 29"/>
          <p:cNvSpPr/>
          <p:nvPr/>
        </p:nvSpPr>
        <p:spPr>
          <a:xfrm>
            <a:off x="4572000" y="2286000"/>
            <a:ext cx="1600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Enter data in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corresponding field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and submit form.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Picture 2" descr=""/>
          <p:cNvPicPr/>
          <p:nvPr/>
        </p:nvPicPr>
        <p:blipFill>
          <a:blip r:embed="rId1"/>
          <a:srcRect l="0" t="10514" r="0" b="6040"/>
          <a:stretch/>
        </p:blipFill>
        <p:spPr>
          <a:xfrm>
            <a:off x="159840" y="685800"/>
            <a:ext cx="8363160" cy="4173840"/>
          </a:xfrm>
          <a:prstGeom prst="rect">
            <a:avLst/>
          </a:prstGeom>
          <a:ln w="0">
            <a:noFill/>
          </a:ln>
        </p:spPr>
      </p:pic>
      <p:sp>
        <p:nvSpPr>
          <p:cNvPr id="553" name="Straight Arrow Connector 3"/>
          <p:cNvSpPr/>
          <p:nvPr/>
        </p:nvSpPr>
        <p:spPr>
          <a:xfrm flipV="1">
            <a:off x="3200400" y="2047320"/>
            <a:ext cx="796680" cy="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4" name="Straight Arrow Connector 4"/>
          <p:cNvSpPr/>
          <p:nvPr/>
        </p:nvSpPr>
        <p:spPr>
          <a:xfrm>
            <a:off x="3200400" y="2355120"/>
            <a:ext cx="914400" cy="21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5" name="Straight Arrow Connector 6"/>
          <p:cNvSpPr/>
          <p:nvPr/>
        </p:nvSpPr>
        <p:spPr>
          <a:xfrm>
            <a:off x="1600200" y="2743200"/>
            <a:ext cx="685800" cy="21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6" name="PlaceHolder 1"/>
          <p:cNvSpPr>
            <a:spLocks noGrp="1"/>
          </p:cNvSpPr>
          <p:nvPr>
            <p:ph type="sldNum" idx="29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F098427-BFE3-4862-B93D-3FDDE4C4E850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57" name="Rectangle 3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Video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Upload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ard,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where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you can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choose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video,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Select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Feature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and run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the AI.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58" name="Rounded Rectangle 7"/>
          <p:cNvSpPr/>
          <p:nvPr/>
        </p:nvSpPr>
        <p:spPr>
          <a:xfrm>
            <a:off x="2286000" y="2812320"/>
            <a:ext cx="1143000" cy="38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Run AI.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59" name="Rounded Rectangle 8"/>
          <p:cNvSpPr/>
          <p:nvPr/>
        </p:nvSpPr>
        <p:spPr>
          <a:xfrm>
            <a:off x="3997080" y="1669320"/>
            <a:ext cx="1143000" cy="38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Choose Video File.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60" name="Rounded Rectangle 9"/>
          <p:cNvSpPr/>
          <p:nvPr/>
        </p:nvSpPr>
        <p:spPr>
          <a:xfrm>
            <a:off x="4114800" y="2355120"/>
            <a:ext cx="1143000" cy="38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Select Feature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Picture 1" descr=""/>
          <p:cNvPicPr/>
          <p:nvPr/>
        </p:nvPicPr>
        <p:blipFill>
          <a:blip r:embed="rId1"/>
          <a:srcRect l="0" t="9133" r="0" b="5513"/>
          <a:stretch/>
        </p:blipFill>
        <p:spPr>
          <a:xfrm>
            <a:off x="283320" y="1068480"/>
            <a:ext cx="8239320" cy="3797640"/>
          </a:xfrm>
          <a:prstGeom prst="rect">
            <a:avLst/>
          </a:prstGeom>
          <a:ln w="0">
            <a:noFill/>
          </a:ln>
        </p:spPr>
      </p:pic>
      <p:sp>
        <p:nvSpPr>
          <p:cNvPr id="562" name="Straight Arrow Connector 2"/>
          <p:cNvSpPr/>
          <p:nvPr/>
        </p:nvSpPr>
        <p:spPr>
          <a:xfrm flipV="1">
            <a:off x="1899000" y="1405800"/>
            <a:ext cx="1080" cy="646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3" name="PlaceHolder 1"/>
          <p:cNvSpPr>
            <a:spLocks noGrp="1"/>
          </p:cNvSpPr>
          <p:nvPr>
            <p:ph type="sldNum" idx="30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7BBDE26-5087-4000-9C40-E4C7DFFA30B0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64" name="Rectangle 4"/>
          <p:cNvSpPr/>
          <p:nvPr/>
        </p:nvSpPr>
        <p:spPr>
          <a:xfrm>
            <a:off x="201600" y="180720"/>
            <a:ext cx="87404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Image(s)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Gallery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Dashboar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d, where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you can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see all 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detected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images of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criminals,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staff, and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missing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persons,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with name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and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location.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65" name="Rounded Rectangle 13"/>
          <p:cNvSpPr/>
          <p:nvPr/>
        </p:nvSpPr>
        <p:spPr>
          <a:xfrm>
            <a:off x="914400" y="914400"/>
            <a:ext cx="1600200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Hover over image to zoom in.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/>
          </p:nvPr>
        </p:nvSpPr>
        <p:spPr>
          <a:xfrm>
            <a:off x="420840" y="1239840"/>
            <a:ext cx="3994200" cy="3725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White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Is the color of milk and fresh snow, the color produced by the combination of all the colors of the visible spectrum.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Table of 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Contents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sldNum" idx="13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264A3E0-08E7-48A8-8930-13EE5421F3C1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Picture 1" descr=""/>
          <p:cNvPicPr/>
          <p:nvPr/>
        </p:nvPicPr>
        <p:blipFill>
          <a:blip r:embed="rId1"/>
          <a:srcRect l="0" t="9725" r="0" b="5869"/>
          <a:stretch/>
        </p:blipFill>
        <p:spPr>
          <a:xfrm>
            <a:off x="260280" y="866880"/>
            <a:ext cx="8262720" cy="4066200"/>
          </a:xfrm>
          <a:prstGeom prst="rect">
            <a:avLst/>
          </a:prstGeom>
          <a:ln w="0">
            <a:noFill/>
          </a:ln>
        </p:spPr>
      </p:pic>
      <p:sp>
        <p:nvSpPr>
          <p:cNvPr id="567" name="PlaceHolder 1"/>
          <p:cNvSpPr>
            <a:spLocks noGrp="1"/>
          </p:cNvSpPr>
          <p:nvPr>
            <p:ph type="sldNum" idx="31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50B9C9D-3598-4390-8A08-6626DE3B4274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68" name="Rectangle 5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u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v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g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f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u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k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v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g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.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69" name="Straight Arrow Connector 5"/>
          <p:cNvSpPr/>
          <p:nvPr/>
        </p:nvSpPr>
        <p:spPr>
          <a:xfrm flipH="1" flipV="1">
            <a:off x="7086240" y="1828440"/>
            <a:ext cx="685800" cy="22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0" name="Rounded Rectangle 14"/>
          <p:cNvSpPr/>
          <p:nvPr/>
        </p:nvSpPr>
        <p:spPr>
          <a:xfrm>
            <a:off x="5486400" y="1600200"/>
            <a:ext cx="1600200" cy="228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The view button.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Picture 1" descr=""/>
          <p:cNvPicPr/>
          <p:nvPr/>
        </p:nvPicPr>
        <p:blipFill>
          <a:blip r:embed="rId1"/>
          <a:srcRect l="0" t="10924" r="0" b="5822"/>
          <a:stretch/>
        </p:blipFill>
        <p:spPr>
          <a:xfrm>
            <a:off x="241560" y="1228680"/>
            <a:ext cx="8139960" cy="3704400"/>
          </a:xfrm>
          <a:prstGeom prst="rect">
            <a:avLst/>
          </a:prstGeom>
          <a:ln w="0">
            <a:noFill/>
          </a:ln>
        </p:spPr>
      </p:pic>
      <p:sp>
        <p:nvSpPr>
          <p:cNvPr id="572" name="Straight Arrow Connector 2"/>
          <p:cNvSpPr/>
          <p:nvPr/>
        </p:nvSpPr>
        <p:spPr>
          <a:xfrm>
            <a:off x="3326400" y="2034360"/>
            <a:ext cx="788400" cy="22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3" name="PlaceHolder 1"/>
          <p:cNvSpPr>
            <a:spLocks noGrp="1"/>
          </p:cNvSpPr>
          <p:nvPr>
            <p:ph type="sldNum" idx="32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B25CB21-37AC-4825-A067-F083420A2F94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74" name="Rectangle 6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Configu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Camera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ard,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where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you can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select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and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configu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re any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camera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attribute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.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75" name="Rounded Rectangle 15"/>
          <p:cNvSpPr/>
          <p:nvPr/>
        </p:nvSpPr>
        <p:spPr>
          <a:xfrm>
            <a:off x="4114800" y="1828800"/>
            <a:ext cx="2057400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Sel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ect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Ca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mer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a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and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clic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k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setti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ngs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76" name="Straight Arrow Connector 16"/>
          <p:cNvSpPr/>
          <p:nvPr/>
        </p:nvSpPr>
        <p:spPr>
          <a:xfrm>
            <a:off x="3429000" y="2971800"/>
            <a:ext cx="228600" cy="68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7" name="Rounded Rectangle 18"/>
          <p:cNvSpPr/>
          <p:nvPr/>
        </p:nvSpPr>
        <p:spPr>
          <a:xfrm>
            <a:off x="3200400" y="3657600"/>
            <a:ext cx="2057400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Select and configure presets..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Picture 1" descr=""/>
          <p:cNvPicPr/>
          <p:nvPr/>
        </p:nvPicPr>
        <p:blipFill>
          <a:blip r:embed="rId1"/>
          <a:srcRect l="0" t="10310" r="0" b="5887"/>
          <a:stretch/>
        </p:blipFill>
        <p:spPr>
          <a:xfrm>
            <a:off x="228600" y="972000"/>
            <a:ext cx="8788680" cy="3669480"/>
          </a:xfrm>
          <a:prstGeom prst="rect">
            <a:avLst/>
          </a:prstGeom>
          <a:ln w="0">
            <a:noFill/>
          </a:ln>
        </p:spPr>
      </p:pic>
      <p:sp>
        <p:nvSpPr>
          <p:cNvPr id="579" name="PlaceHolder 1"/>
          <p:cNvSpPr>
            <a:spLocks noGrp="1"/>
          </p:cNvSpPr>
          <p:nvPr>
            <p:ph type="sldNum" idx="33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A194A4A-047B-441F-8F22-11663AFC7E52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80" name="Rectangle 8"/>
          <p:cNvSpPr/>
          <p:nvPr/>
        </p:nvSpPr>
        <p:spPr>
          <a:xfrm>
            <a:off x="201600" y="180720"/>
            <a:ext cx="87404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Camera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Configur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ation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ard that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appears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when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you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select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camera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and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click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settings,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here you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can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enter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data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accordin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g to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instructi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ons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given.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Picture 1" descr=""/>
          <p:cNvPicPr/>
          <p:nvPr/>
        </p:nvPicPr>
        <p:blipFill>
          <a:blip r:embed="rId1"/>
          <a:srcRect l="0" t="10303" r="0" b="6025"/>
          <a:stretch/>
        </p:blipFill>
        <p:spPr>
          <a:xfrm>
            <a:off x="219240" y="685800"/>
            <a:ext cx="8764560" cy="4114800"/>
          </a:xfrm>
          <a:prstGeom prst="rect">
            <a:avLst/>
          </a:prstGeom>
          <a:ln w="0">
            <a:noFill/>
          </a:ln>
        </p:spPr>
      </p:pic>
      <p:sp>
        <p:nvSpPr>
          <p:cNvPr id="582" name="Straight Arrow Connector 2"/>
          <p:cNvSpPr/>
          <p:nvPr/>
        </p:nvSpPr>
        <p:spPr>
          <a:xfrm flipV="1" rot="3199200">
            <a:off x="3710880" y="3682440"/>
            <a:ext cx="1036080" cy="8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3" name="PlaceHolder 1"/>
          <p:cNvSpPr>
            <a:spLocks noGrp="1"/>
          </p:cNvSpPr>
          <p:nvPr>
            <p:ph type="sldNum" idx="34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71F3BCF-BDEF-4A0C-A59F-1A22A8CF6E92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84" name="Rectangle 9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Map 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Dashboard,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where you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can find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location of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each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camera.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85" name="Rounded Rectangle 3"/>
          <p:cNvSpPr/>
          <p:nvPr/>
        </p:nvSpPr>
        <p:spPr>
          <a:xfrm>
            <a:off x="3657600" y="4114800"/>
            <a:ext cx="2057400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This sign indicates camera location point.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ldNum" idx="35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7C7119E-601C-4B05-8638-1CDF088C75CB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87" name="Rectangle 14"/>
          <p:cNvSpPr/>
          <p:nvPr/>
        </p:nvSpPr>
        <p:spPr>
          <a:xfrm>
            <a:off x="201600" y="180720"/>
            <a:ext cx="87404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"/>
          <p:cNvSpPr/>
          <p:nvPr/>
        </p:nvSpPr>
        <p:spPr>
          <a:xfrm>
            <a:off x="1828800" y="1600200"/>
            <a:ext cx="5257800" cy="2286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Gold-Wave 1"/>
          <p:cNvSpPr txBox="1"/>
          <p:nvPr/>
        </p:nvSpPr>
        <p:spPr>
          <a:xfrm>
            <a:off x="3665520" y="2001600"/>
            <a:ext cx="1807920" cy="904320"/>
          </a:xfrm>
          <a:prstGeom prst="rect">
            <a:avLst/>
          </a:prstGeom>
        </p:spPr>
      </p:sp>
      <p:sp>
        <p:nvSpPr>
          <p:cNvPr id="590" name="Gold-Wave 2"/>
          <p:cNvSpPr txBox="1"/>
          <p:nvPr/>
        </p:nvSpPr>
        <p:spPr>
          <a:xfrm>
            <a:off x="3665520" y="2001600"/>
            <a:ext cx="1755720" cy="887040"/>
          </a:xfrm>
          <a:prstGeom prst="rect">
            <a:avLst/>
          </a:prstGeom>
        </p:spPr>
        <p:txBody>
          <a:bodyPr wrap="none" lIns="90000" rIns="90000" tIns="47160" bIns="47160" anchor="ctr" anchorCtr="1">
            <a:prstTxWarp prst="textWave1">
              <a:avLst>
                <a:gd name="adj1" fmla="val 20648"/>
                <a:gd name="adj2" fmla="val -1605"/>
              </a:avLst>
            </a:prstTxWarp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ln w="9360">
                  <a:noFill/>
                </a:ln>
                <a:gradFill rotWithShape="0">
                  <a:gsLst>
                    <a:gs pos="0">
                      <a:srgbClr val="ff8000"/>
                    </a:gs>
                    <a:gs pos="100000">
                      <a:srgbClr val="80008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177840" dir="5400000" blurRad="0" rotWithShape="0">
                    <a:srgbClr val="800080">
                      <a:alpha val="40000"/>
                    </a:srgbClr>
                  </a:outerShdw>
                </a:effectLst>
                <a:latin typeface="Noto Serif"/>
                <a:ea typeface="MS Gothic"/>
              </a:rPr>
              <a:t>Thank </a:t>
            </a:r>
            <a:r>
              <a:rPr b="0" lang="en-US" sz="2400" spc="-1" strike="noStrike">
                <a:ln w="9360">
                  <a:noFill/>
                </a:ln>
                <a:gradFill rotWithShape="0">
                  <a:gsLst>
                    <a:gs pos="0">
                      <a:srgbClr val="ff8000"/>
                    </a:gs>
                    <a:gs pos="100000">
                      <a:srgbClr val="80008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177840" dir="5400000" blurRad="0" rotWithShape="0">
                    <a:srgbClr val="800080">
                      <a:alpha val="40000"/>
                    </a:srgbClr>
                  </a:outerShdw>
                </a:effectLst>
                <a:latin typeface="Noto Serif"/>
                <a:ea typeface="MS Gothic"/>
              </a:rPr>
              <a:t>You</a:t>
            </a:r>
            <a:endParaRPr b="0" lang="en-US" sz="2400" spc="-1" strike="noStrike">
              <a:ln w="9360">
                <a:noFill/>
              </a:ln>
              <a:gradFill rotWithShape="0">
                <a:gsLst>
                  <a:gs pos="0">
                    <a:srgbClr val="ff8000"/>
                  </a:gs>
                  <a:gs pos="100000">
                    <a:srgbClr val="80008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177840" dir="5400000" blurRad="0" rotWithShape="0">
                  <a:srgbClr val="800080">
                    <a:alpha val="40000"/>
                  </a:srgbClr>
                </a:outerShdw>
              </a:effectLst>
              <a:latin typeface="Noto Serif"/>
              <a:ea typeface="MS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/>
          </p:nvPr>
        </p:nvSpPr>
        <p:spPr>
          <a:xfrm>
            <a:off x="420840" y="1239840"/>
            <a:ext cx="6011280" cy="3725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The following components will be required to operate the System: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Cousine"/>
              <a:buChar char="▪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A computer(Any specification) with an access to the local GPU server.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Cousine"/>
              <a:buChar char="▪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A web browser (Any)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System 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Requisit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14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7F060FB-4AC5-4E61-90C2-10F5648B1158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/>
          </p:nvPr>
        </p:nvSpPr>
        <p:spPr>
          <a:xfrm>
            <a:off x="420840" y="1239840"/>
            <a:ext cx="6011280" cy="3725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The following precautions have to be taken in order 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Cousine"/>
              <a:buChar char="▪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Ensure that the GPU based server is up and running at all times.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Cousine"/>
              <a:buChar char="▪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Ensure that the GPU based server is connected to the local network.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Precauti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sldNum" idx="15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D248AC75-08F1-4DA7-8541-E2ABF27D1C6C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/>
          </p:nvPr>
        </p:nvSpPr>
        <p:spPr>
          <a:xfrm>
            <a:off x="420840" y="1239840"/>
            <a:ext cx="7776720" cy="3725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In order to operate the system, the following steps have to be followed.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Open web browser.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Go to Url: </a:t>
            </a:r>
            <a:r>
              <a:rPr b="0" lang="en-US" sz="1800" spc="-1" strike="noStrike" u="sng">
                <a:solidFill>
                  <a:srgbClr val="ffffff"/>
                </a:solidFill>
                <a:uFillTx/>
                <a:latin typeface="Courier New"/>
                <a:ea typeface="Courier New"/>
                <a:hlinkClick r:id="rId1"/>
              </a:rPr>
              <a:t>https://192.168.10.240/proj/NCAI/SCM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Login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A user interface will be opened, allowing to use the system.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Courier New"/>
                <a:ea typeface="Courier New"/>
              </a:rPr>
              <a:t>The detailed instructions of the user interface are given the below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title"/>
          </p:nvPr>
        </p:nvSpPr>
        <p:spPr>
          <a:xfrm>
            <a:off x="404280" y="493920"/>
            <a:ext cx="8229240" cy="412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Running 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and 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Operatin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g the </a:t>
            </a:r>
            <a:r>
              <a:rPr b="0" lang="en-US" sz="2000" spc="-1" strike="noStrike">
                <a:solidFill>
                  <a:srgbClr val="ffffff"/>
                </a:solidFill>
                <a:latin typeface="Courier New"/>
                <a:ea typeface="Courier New"/>
              </a:rPr>
              <a:t>System: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sldNum" idx="16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5DBA951-C77B-4B13-AAA0-9E11B0137130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1" descr=""/>
          <p:cNvPicPr/>
          <p:nvPr/>
        </p:nvPicPr>
        <p:blipFill>
          <a:blip r:embed="rId1"/>
          <a:srcRect l="0" t="9790" r="0" b="0"/>
          <a:stretch/>
        </p:blipFill>
        <p:spPr>
          <a:xfrm>
            <a:off x="488160" y="162720"/>
            <a:ext cx="8357400" cy="4817880"/>
          </a:xfrm>
          <a:prstGeom prst="rect">
            <a:avLst/>
          </a:prstGeom>
          <a:ln w="0">
            <a:noFill/>
          </a:ln>
        </p:spPr>
      </p:pic>
      <p:sp>
        <p:nvSpPr>
          <p:cNvPr id="454" name="Rounded Rectangle 32"/>
          <p:cNvSpPr/>
          <p:nvPr/>
        </p:nvSpPr>
        <p:spPr>
          <a:xfrm>
            <a:off x="5965560" y="1738080"/>
            <a:ext cx="1144800" cy="3283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Enter Username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455" name="Rounded Rectangle 33"/>
          <p:cNvSpPr/>
          <p:nvPr/>
        </p:nvSpPr>
        <p:spPr>
          <a:xfrm flipV="1" rot="10800000">
            <a:off x="5965560" y="2182680"/>
            <a:ext cx="1144800" cy="33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Enter Password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456" name="Rounded Rectangle 34"/>
          <p:cNvSpPr/>
          <p:nvPr/>
        </p:nvSpPr>
        <p:spPr>
          <a:xfrm>
            <a:off x="2173680" y="2383200"/>
            <a:ext cx="1002960" cy="361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Press to Login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457" name="Rounded Rectangle 35"/>
          <p:cNvSpPr/>
          <p:nvPr/>
        </p:nvSpPr>
        <p:spPr>
          <a:xfrm>
            <a:off x="4772160" y="2967480"/>
            <a:ext cx="1144800" cy="361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Reset Password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458" name="Straight Arrow Connector 36"/>
          <p:cNvSpPr/>
          <p:nvPr/>
        </p:nvSpPr>
        <p:spPr>
          <a:xfrm>
            <a:off x="5411880" y="2318040"/>
            <a:ext cx="552960" cy="3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565f6f">
                <a:lumMod val="1000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9" name="Straight Arrow Connector 37"/>
          <p:cNvSpPr/>
          <p:nvPr/>
        </p:nvSpPr>
        <p:spPr>
          <a:xfrm>
            <a:off x="3177000" y="2563920"/>
            <a:ext cx="766080" cy="5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>
                <a:lumMod val="95000"/>
                <a:lumOff val="500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Straight Arrow Connector 38"/>
          <p:cNvSpPr/>
          <p:nvPr/>
        </p:nvSpPr>
        <p:spPr>
          <a:xfrm flipH="1" flipV="1">
            <a:off x="4440600" y="2660040"/>
            <a:ext cx="331200" cy="36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>
                <a:lumMod val="95000"/>
                <a:lumOff val="500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Straight Arrow Connector 39"/>
          <p:cNvSpPr/>
          <p:nvPr/>
        </p:nvSpPr>
        <p:spPr>
          <a:xfrm flipV="1">
            <a:off x="5411880" y="1902240"/>
            <a:ext cx="552960" cy="15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565f6f">
                <a:lumMod val="1000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2" name="PlaceHolder 1"/>
          <p:cNvSpPr>
            <a:spLocks noGrp="1"/>
          </p:cNvSpPr>
          <p:nvPr>
            <p:ph type="sldNum" idx="17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104F410-6060-4D0A-BE1F-69B8976C1F40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0" descr=""/>
          <p:cNvPicPr/>
          <p:nvPr/>
        </p:nvPicPr>
        <p:blipFill>
          <a:blip r:embed="rId1"/>
          <a:srcRect l="0" t="10317" r="0" b="6251"/>
          <a:stretch/>
        </p:blipFill>
        <p:spPr>
          <a:xfrm>
            <a:off x="243360" y="1038240"/>
            <a:ext cx="7543440" cy="3894840"/>
          </a:xfrm>
          <a:prstGeom prst="rect">
            <a:avLst/>
          </a:prstGeom>
          <a:ln w="0">
            <a:noFill/>
          </a:ln>
        </p:spPr>
      </p:pic>
      <p:sp>
        <p:nvSpPr>
          <p:cNvPr id="464" name="Straight Arrow Connector 11"/>
          <p:cNvSpPr/>
          <p:nvPr/>
        </p:nvSpPr>
        <p:spPr>
          <a:xfrm flipH="1">
            <a:off x="1657800" y="1862280"/>
            <a:ext cx="567720" cy="14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5" name="Straight Arrow Connector 13"/>
          <p:cNvSpPr/>
          <p:nvPr/>
        </p:nvSpPr>
        <p:spPr>
          <a:xfrm flipH="1">
            <a:off x="3174840" y="1571760"/>
            <a:ext cx="256320" cy="46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6" name="Rounded Rectangle 16"/>
          <p:cNvSpPr/>
          <p:nvPr/>
        </p:nvSpPr>
        <p:spPr>
          <a:xfrm>
            <a:off x="2211120" y="1745640"/>
            <a:ext cx="641880" cy="232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600" spc="-1" strike="noStrike">
                <a:solidFill>
                  <a:srgbClr val="000000"/>
                </a:solidFill>
                <a:latin typeface="Arial"/>
                <a:ea typeface="Arial"/>
              </a:rPr>
              <a:t>Click to add new camera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467" name="Rounded Rectangle 17"/>
          <p:cNvSpPr/>
          <p:nvPr/>
        </p:nvSpPr>
        <p:spPr>
          <a:xfrm>
            <a:off x="2853360" y="1162080"/>
            <a:ext cx="896040" cy="426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800" spc="-1" strike="noStrike">
                <a:solidFill>
                  <a:srgbClr val="000000"/>
                </a:solidFill>
                <a:latin typeface="Arial"/>
                <a:ea typeface="Arial"/>
              </a:rPr>
              <a:t>Click on camera to see its logs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468" name="PlaceHolder 1"/>
          <p:cNvSpPr>
            <a:spLocks noGrp="1"/>
          </p:cNvSpPr>
          <p:nvPr>
            <p:ph type="sldNum" idx="18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9D09126-A74C-45EE-BAA0-384942074AA8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69" name="Rectangle 7"/>
          <p:cNvSpPr/>
          <p:nvPr/>
        </p:nvSpPr>
        <p:spPr>
          <a:xfrm>
            <a:off x="243360" y="318600"/>
            <a:ext cx="8518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camera dashboard, count of person matched with database will be shown here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70" name="Straight Arrow Connector 9"/>
          <p:cNvSpPr/>
          <p:nvPr/>
        </p:nvSpPr>
        <p:spPr>
          <a:xfrm>
            <a:off x="1290600" y="4094640"/>
            <a:ext cx="935640" cy="13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1" name="Rounded Rectangle 17"/>
          <p:cNvSpPr/>
          <p:nvPr/>
        </p:nvSpPr>
        <p:spPr>
          <a:xfrm>
            <a:off x="2226600" y="4019400"/>
            <a:ext cx="1919520" cy="426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800" spc="-1" strike="noStrike">
                <a:solidFill>
                  <a:srgbClr val="000000"/>
                </a:solidFill>
                <a:latin typeface="Arial"/>
                <a:ea typeface="Arial"/>
              </a:rPr>
              <a:t>All the pages are accessible from sidebar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472" name="Right Brace 5"/>
          <p:cNvSpPr/>
          <p:nvPr/>
        </p:nvSpPr>
        <p:spPr>
          <a:xfrm rot="48600">
            <a:off x="953280" y="2010600"/>
            <a:ext cx="345960" cy="2811960"/>
          </a:xfrm>
          <a:prstGeom prst="rightBrace">
            <a:avLst>
              <a:gd name="adj1" fmla="val 8333"/>
              <a:gd name="adj2" fmla="val 74010"/>
            </a:avLst>
          </a:prstGeom>
          <a:noFill/>
          <a:ln w="5715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1" descr=""/>
          <p:cNvPicPr/>
          <p:nvPr/>
        </p:nvPicPr>
        <p:blipFill>
          <a:blip r:embed="rId1"/>
          <a:srcRect l="0" t="10132" r="0" b="0"/>
          <a:stretch/>
        </p:blipFill>
        <p:spPr>
          <a:xfrm>
            <a:off x="190800" y="685800"/>
            <a:ext cx="8953200" cy="4273560"/>
          </a:xfrm>
          <a:prstGeom prst="rect">
            <a:avLst/>
          </a:prstGeom>
          <a:ln w="0">
            <a:noFill/>
          </a:ln>
        </p:spPr>
      </p:pic>
      <p:sp>
        <p:nvSpPr>
          <p:cNvPr id="474" name="Rounded Rectangle 4"/>
          <p:cNvSpPr/>
          <p:nvPr/>
        </p:nvSpPr>
        <p:spPr>
          <a:xfrm>
            <a:off x="5715000" y="4343400"/>
            <a:ext cx="1425600" cy="482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Go to next/previous page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475" name="Rounded Rectangle 5"/>
          <p:cNvSpPr/>
          <p:nvPr/>
        </p:nvSpPr>
        <p:spPr>
          <a:xfrm>
            <a:off x="2497320" y="1137240"/>
            <a:ext cx="979200" cy="260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700" spc="-1" strike="noStrike">
                <a:solidFill>
                  <a:srgbClr val="000000"/>
                </a:solidFill>
                <a:latin typeface="Arial"/>
                <a:ea typeface="Arial"/>
              </a:rPr>
              <a:t>Add new camera (Check Page-8)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476" name="Rounded Rectangle 11"/>
          <p:cNvSpPr/>
          <p:nvPr/>
        </p:nvSpPr>
        <p:spPr>
          <a:xfrm>
            <a:off x="3155040" y="1862640"/>
            <a:ext cx="925200" cy="2134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600" spc="-1" strike="noStrike">
                <a:solidFill>
                  <a:srgbClr val="000000"/>
                </a:solidFill>
                <a:latin typeface="Arial"/>
                <a:ea typeface="Arial"/>
              </a:rPr>
              <a:t>Hide Show Columns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477" name="Straight Arrow Connector 14"/>
          <p:cNvSpPr/>
          <p:nvPr/>
        </p:nvSpPr>
        <p:spPr>
          <a:xfrm>
            <a:off x="8229600" y="1371600"/>
            <a:ext cx="284400" cy="36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>
                <a:lumMod val="95000"/>
                <a:lumOff val="500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Straight Arrow Connector 19"/>
          <p:cNvSpPr/>
          <p:nvPr/>
        </p:nvSpPr>
        <p:spPr>
          <a:xfrm flipV="1">
            <a:off x="7140960" y="4571280"/>
            <a:ext cx="1088640" cy="111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Straight Arrow Connector 20"/>
          <p:cNvSpPr/>
          <p:nvPr/>
        </p:nvSpPr>
        <p:spPr>
          <a:xfrm>
            <a:off x="2445120" y="1981080"/>
            <a:ext cx="639360" cy="14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Straight Arrow Connector 21"/>
          <p:cNvSpPr/>
          <p:nvPr/>
        </p:nvSpPr>
        <p:spPr>
          <a:xfrm flipV="1">
            <a:off x="1805400" y="1270440"/>
            <a:ext cx="691200" cy="29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1" name="Rounded Rectangle 37"/>
          <p:cNvSpPr/>
          <p:nvPr/>
        </p:nvSpPr>
        <p:spPr>
          <a:xfrm>
            <a:off x="6629400" y="1143000"/>
            <a:ext cx="1611000" cy="2134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Search for a camera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2" name="Straight Arrow Connector 43"/>
          <p:cNvSpPr/>
          <p:nvPr/>
        </p:nvSpPr>
        <p:spPr>
          <a:xfrm>
            <a:off x="7086600" y="1801080"/>
            <a:ext cx="601920" cy="25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>
                <a:lumMod val="95000"/>
                <a:lumOff val="5000"/>
              </a:srgbClr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3" name="Rounded Rectangle 48"/>
          <p:cNvSpPr/>
          <p:nvPr/>
        </p:nvSpPr>
        <p:spPr>
          <a:xfrm>
            <a:off x="5943600" y="1419480"/>
            <a:ext cx="1600200" cy="4093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View logs, and update buttons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4" name="Straight Arrow Connector 52"/>
          <p:cNvSpPr/>
          <p:nvPr/>
        </p:nvSpPr>
        <p:spPr>
          <a:xfrm flipV="1">
            <a:off x="1805400" y="1633680"/>
            <a:ext cx="618840" cy="22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5" name="Rounded Rectangle 53"/>
          <p:cNvSpPr/>
          <p:nvPr/>
        </p:nvSpPr>
        <p:spPr>
          <a:xfrm>
            <a:off x="2445120" y="1548000"/>
            <a:ext cx="760320" cy="198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500" spc="-1" strike="noStrike">
                <a:solidFill>
                  <a:srgbClr val="000000"/>
                </a:solidFill>
                <a:latin typeface="Arial"/>
                <a:ea typeface="Arial"/>
              </a:rPr>
              <a:t>Number of entries to show</a:t>
            </a:r>
            <a:endParaRPr b="0" lang="en-US" sz="500" spc="-1" strike="noStrike">
              <a:latin typeface="Arial"/>
            </a:endParaRPr>
          </a:p>
        </p:txBody>
      </p:sp>
      <p:sp>
        <p:nvSpPr>
          <p:cNvPr id="486" name="Google Shape;135;p18"/>
          <p:cNvSpPr/>
          <p:nvPr/>
        </p:nvSpPr>
        <p:spPr>
          <a:xfrm>
            <a:off x="208080" y="114120"/>
            <a:ext cx="8371800" cy="62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This is the Camera list interface, all the added cameras will be shown and updated here.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Furthermore, this interface is also used to add new camera.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87" name="Straight Arrow Connector 25"/>
          <p:cNvSpPr/>
          <p:nvPr/>
        </p:nvSpPr>
        <p:spPr>
          <a:xfrm>
            <a:off x="1548720" y="2055240"/>
            <a:ext cx="5148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00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Rounded Rectangle 11"/>
          <p:cNvSpPr/>
          <p:nvPr/>
        </p:nvSpPr>
        <p:spPr>
          <a:xfrm>
            <a:off x="1146600" y="2500200"/>
            <a:ext cx="1825200" cy="700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Export Information to Excel, CSV or Copy to Clipboard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9" name="PlaceHolder 1"/>
          <p:cNvSpPr>
            <a:spLocks noGrp="1"/>
          </p:cNvSpPr>
          <p:nvPr>
            <p:ph type="sldNum" idx="19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C00C099-4BA7-449D-8232-66C93EF26996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1" descr=""/>
          <p:cNvPicPr/>
          <p:nvPr/>
        </p:nvPicPr>
        <p:blipFill>
          <a:blip r:embed="rId1"/>
          <a:srcRect l="0" t="10517" r="0" b="0"/>
          <a:stretch/>
        </p:blipFill>
        <p:spPr>
          <a:xfrm>
            <a:off x="312840" y="733320"/>
            <a:ext cx="8518320" cy="3907800"/>
          </a:xfrm>
          <a:prstGeom prst="rect">
            <a:avLst/>
          </a:prstGeom>
          <a:ln w="0">
            <a:noFill/>
          </a:ln>
        </p:spPr>
      </p:pic>
      <p:sp>
        <p:nvSpPr>
          <p:cNvPr id="491" name="Rounded Rectangle 21"/>
          <p:cNvSpPr/>
          <p:nvPr/>
        </p:nvSpPr>
        <p:spPr>
          <a:xfrm>
            <a:off x="4518720" y="2330640"/>
            <a:ext cx="2243520" cy="1367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e0e0"/>
              </a:gs>
              <a:gs pos="100000">
                <a:srgbClr val="f3f3f3"/>
              </a:gs>
            </a:gsLst>
            <a:lin ang="16200000"/>
          </a:gradFill>
          <a:ln>
            <a:solidFill>
              <a:srgbClr val="95959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Enter Data as per Instructions</a:t>
            </a:r>
            <a:endParaRPr b="0" lang="en-US" sz="105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105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1050" spc="-1" strike="noStrike">
                <a:solidFill>
                  <a:srgbClr val="000000"/>
                </a:solidFill>
                <a:latin typeface="Arial"/>
                <a:ea typeface="Arial"/>
              </a:rPr>
              <a:t>And Submit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492" name="PlaceHolder 1"/>
          <p:cNvSpPr>
            <a:spLocks noGrp="1"/>
          </p:cNvSpPr>
          <p:nvPr>
            <p:ph type="sldNum" idx="20"/>
          </p:nvPr>
        </p:nvSpPr>
        <p:spPr>
          <a:xfrm>
            <a:off x="8523000" y="4641480"/>
            <a:ext cx="460800" cy="291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ffffff"/>
                </a:solidFill>
                <a:latin typeface="Courier New"/>
                <a:ea typeface="Courier New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08A17EB-FB5D-454A-BC5B-19AFC48EFAAC}" type="slidenum">
              <a:rPr b="0" lang="en" sz="1000" spc="-1" strike="noStrike">
                <a:solidFill>
                  <a:srgbClr val="ffffff"/>
                </a:solidFill>
                <a:latin typeface="Courier New"/>
                <a:ea typeface="Courier New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93" name="Rectangle 25"/>
          <p:cNvSpPr/>
          <p:nvPr/>
        </p:nvSpPr>
        <p:spPr>
          <a:xfrm>
            <a:off x="259560" y="146160"/>
            <a:ext cx="8518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Upon Clicking on Add new camera, the user will be redirected 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Application>LibreOffice/7.3.7.2$Linux_X86_64 LibreOffice_project/30$Build-2</Application>
  <AppVersion>15.0000</AppVersion>
  <Words>1790</Words>
  <Paragraphs>448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AGI_Sarmad</dc:creator>
  <dc:description/>
  <dc:language>en-US</dc:language>
  <cp:lastModifiedBy/>
  <dcterms:modified xsi:type="dcterms:W3CDTF">2023-03-03T10:44:21Z</dcterms:modified>
  <cp:revision>63</cp:revision>
  <dc:subject/>
  <dc:title>Safe City Mardan User Manual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45</vt:i4>
  </property>
  <property fmtid="{D5CDD505-2E9C-101B-9397-08002B2CF9AE}" pid="3" name="PresentationFormat">
    <vt:lpwstr>On-screen Show (16:9)</vt:lpwstr>
  </property>
  <property fmtid="{D5CDD505-2E9C-101B-9397-08002B2CF9AE}" pid="4" name="Slides">
    <vt:i4>61</vt:i4>
  </property>
</Properties>
</file>